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jpeg"/><Relationship Id="rId3" Type="http://schemas.openxmlformats.org/officeDocument/2006/relationships/image" Target="../media/image-7-3.jpeg"/><Relationship Id="rId4" Type="http://schemas.openxmlformats.org/officeDocument/2006/relationships/image" Target="../media/image-7-4.jpe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2026-07-23T03:08:12Z</dcterms:created>
  <dcterms:modified xsi:type="dcterms:W3CDTF">2026-07-23T03:08:12Z</dcterms:modified>
</cp:coreProperties>
</file>